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30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1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44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564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54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46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616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382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20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998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28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7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0081D3-C65E-41B4-B1CB-E1ED9EA605AE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25274F-FBB6-4674-BDDB-4BF192F30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27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図 23" descr="おもちゃ, 人形, ポーズ, 立つ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263982F-D287-A3D7-4473-4008ACC4E8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851" y="934352"/>
            <a:ext cx="3983446" cy="2665288"/>
          </a:xfrm>
          <a:prstGeom prst="rect">
            <a:avLst/>
          </a:prstGeom>
        </p:spPr>
      </p:pic>
      <p:pic>
        <p:nvPicPr>
          <p:cNvPr id="14" name="図 13" descr="抽象, 挿絵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D6032EB-A989-D29F-1235-8397A319F7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1758">
            <a:off x="3371938" y="7216279"/>
            <a:ext cx="1069197" cy="975833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6E19068-7854-8527-A3BD-46A6B01C9A3B}"/>
              </a:ext>
            </a:extLst>
          </p:cNvPr>
          <p:cNvSpPr txBox="1"/>
          <p:nvPr/>
        </p:nvSpPr>
        <p:spPr>
          <a:xfrm>
            <a:off x="-7015" y="3050565"/>
            <a:ext cx="6889444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就職応援面接会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56359D2-57C3-D6B2-BBF9-8F8CD7F4C264}"/>
              </a:ext>
            </a:extLst>
          </p:cNvPr>
          <p:cNvSpPr txBox="1"/>
          <p:nvPr/>
        </p:nvSpPr>
        <p:spPr>
          <a:xfrm>
            <a:off x="807432" y="4249285"/>
            <a:ext cx="6117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開 催 日：令和８年２月１７日（火）</a:t>
            </a:r>
            <a:endParaRPr kumimoji="1" lang="en-US" altLang="ja-JP" sz="2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24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開催時間：１３：３０～１６：００</a:t>
            </a:r>
            <a:endParaRPr kumimoji="1" lang="en-US" altLang="ja-JP" sz="2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24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会　　場：ムーブ町屋　ムーブホール　　　　</a:t>
            </a:r>
            <a:endParaRPr kumimoji="1" lang="en-US" altLang="ja-JP" sz="2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49644A5-E244-35C5-E26D-6F849B77DA68}"/>
              </a:ext>
            </a:extLst>
          </p:cNvPr>
          <p:cNvSpPr txBox="1"/>
          <p:nvPr/>
        </p:nvSpPr>
        <p:spPr>
          <a:xfrm>
            <a:off x="-6686" y="1630779"/>
            <a:ext cx="198882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事前予約制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83BF47-AA90-80BB-00D5-532C4F55ABA8}"/>
              </a:ext>
            </a:extLst>
          </p:cNvPr>
          <p:cNvSpPr txBox="1"/>
          <p:nvPr/>
        </p:nvSpPr>
        <p:spPr>
          <a:xfrm>
            <a:off x="389308" y="2051642"/>
            <a:ext cx="8801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chemeClr val="bg1"/>
                </a:solidFill>
                <a:highlight>
                  <a:srgbClr val="0000FF"/>
                </a:highligh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シ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BC1A31D-842E-7EBB-53E1-EEC8DF9707DC}"/>
              </a:ext>
            </a:extLst>
          </p:cNvPr>
          <p:cNvSpPr txBox="1"/>
          <p:nvPr/>
        </p:nvSpPr>
        <p:spPr>
          <a:xfrm>
            <a:off x="1362223" y="2072992"/>
            <a:ext cx="8801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chemeClr val="bg1"/>
                </a:solidFill>
                <a:highlight>
                  <a:srgbClr val="0000FF"/>
                </a:highligh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8195EAB-BFF6-0D14-16DA-0B8668CD71B0}"/>
              </a:ext>
            </a:extLst>
          </p:cNvPr>
          <p:cNvSpPr txBox="1"/>
          <p:nvPr/>
        </p:nvSpPr>
        <p:spPr>
          <a:xfrm>
            <a:off x="2335138" y="2069265"/>
            <a:ext cx="8801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chemeClr val="bg1"/>
                </a:solidFill>
                <a:highlight>
                  <a:srgbClr val="0000FF"/>
                </a:highligh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ア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750B1A2-B8D6-4099-6F9F-30A0AA7557F4}"/>
              </a:ext>
            </a:extLst>
          </p:cNvPr>
          <p:cNvSpPr txBox="1"/>
          <p:nvPr/>
        </p:nvSpPr>
        <p:spPr>
          <a:xfrm>
            <a:off x="3340292" y="2084904"/>
            <a:ext cx="8801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chemeClr val="bg1"/>
                </a:solidFill>
                <a:highlight>
                  <a:srgbClr val="0000FF"/>
                </a:highligh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世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DC25F9E-8A55-CC56-C350-C7AB4C32DCC4}"/>
              </a:ext>
            </a:extLst>
          </p:cNvPr>
          <p:cNvSpPr txBox="1"/>
          <p:nvPr/>
        </p:nvSpPr>
        <p:spPr>
          <a:xfrm>
            <a:off x="5377942" y="2066862"/>
            <a:ext cx="8801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chemeClr val="bg1"/>
                </a:solidFill>
                <a:highlight>
                  <a:srgbClr val="0000FF"/>
                </a:highligh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！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F2F8C9F-785A-D6B2-2ECA-BB81DA6166D8}"/>
              </a:ext>
            </a:extLst>
          </p:cNvPr>
          <p:cNvSpPr txBox="1"/>
          <p:nvPr/>
        </p:nvSpPr>
        <p:spPr>
          <a:xfrm>
            <a:off x="4345446" y="2094659"/>
            <a:ext cx="8801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chemeClr val="bg1"/>
                </a:solidFill>
                <a:highlight>
                  <a:srgbClr val="0000FF"/>
                </a:highligh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代</a:t>
            </a:r>
          </a:p>
        </p:txBody>
      </p:sp>
      <p:sp>
        <p:nvSpPr>
          <p:cNvPr id="25" name="文言">
            <a:extLst>
              <a:ext uri="{FF2B5EF4-FFF2-40B4-BE49-F238E27FC236}">
                <a16:creationId xmlns:a16="http://schemas.microsoft.com/office/drawing/2014/main" id="{CC29DFED-924F-3D73-4A94-999085C0D5BB}"/>
              </a:ext>
            </a:extLst>
          </p:cNvPr>
          <p:cNvSpPr txBox="1"/>
          <p:nvPr/>
        </p:nvSpPr>
        <p:spPr>
          <a:xfrm>
            <a:off x="3424630" y="6080307"/>
            <a:ext cx="4314643" cy="9190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chemeClr val="accent6">
                    <a:lumMod val="75000"/>
                  </a:schemeClr>
                </a:solidFill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★面接希望者は、紹介状・履歴書等の応募</a:t>
            </a:r>
            <a:endParaRPr lang="en-US" altLang="ja-JP" sz="1400" dirty="0">
              <a:solidFill>
                <a:schemeClr val="accent6">
                  <a:lumMod val="75000"/>
                </a:schemeClr>
              </a:solidFill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chemeClr val="accent6">
                    <a:lumMod val="75000"/>
                  </a:schemeClr>
                </a:solidFill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書類をご持参ください。　　 </a:t>
            </a:r>
            <a:endParaRPr lang="en-US" altLang="ja-JP" sz="1400" dirty="0">
              <a:solidFill>
                <a:schemeClr val="accent6">
                  <a:lumMod val="75000"/>
                </a:schemeClr>
              </a:solidFill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chemeClr val="accent6">
                    <a:lumMod val="75000"/>
                  </a:schemeClr>
                </a:solidFill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</a:t>
            </a:r>
            <a:r>
              <a:rPr lang="ja-JP" altLang="ja-JP" sz="1400" dirty="0">
                <a:solidFill>
                  <a:schemeClr val="accent6">
                    <a:lumMod val="75000"/>
                  </a:schemeClr>
                </a:solidFill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参加企業の詳細は決定次第ハローワーク</a:t>
            </a:r>
            <a:endParaRPr lang="en-US" altLang="ja-JP" sz="1400" dirty="0">
              <a:solidFill>
                <a:schemeClr val="accent6">
                  <a:lumMod val="75000"/>
                </a:schemeClr>
              </a:solidFill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chemeClr val="accent6">
                    <a:lumMod val="75000"/>
                  </a:schemeClr>
                </a:solidFill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ja-JP" sz="1400" dirty="0">
                <a:solidFill>
                  <a:schemeClr val="accent6">
                    <a:lumMod val="75000"/>
                  </a:schemeClr>
                </a:solidFill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足立のホームページに掲載します</a:t>
            </a:r>
            <a:endParaRPr lang="en-US" altLang="ja-JP" sz="1400" dirty="0">
              <a:solidFill>
                <a:schemeClr val="accent6">
                  <a:lumMod val="75000"/>
                </a:schemeClr>
              </a:solidFill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6" name="文言">
            <a:extLst>
              <a:ext uri="{FF2B5EF4-FFF2-40B4-BE49-F238E27FC236}">
                <a16:creationId xmlns:a16="http://schemas.microsoft.com/office/drawing/2014/main" id="{7CD2F7F3-610C-7F82-E166-12FC4D0389F2}"/>
              </a:ext>
            </a:extLst>
          </p:cNvPr>
          <p:cNvSpPr txBox="1"/>
          <p:nvPr/>
        </p:nvSpPr>
        <p:spPr>
          <a:xfrm>
            <a:off x="60396" y="663458"/>
            <a:ext cx="3534370" cy="1161344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ln>
                  <a:solidFill>
                    <a:schemeClr val="accent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★事前予約制になります。</a:t>
            </a:r>
            <a:endParaRPr lang="en-US" altLang="ja-JP" sz="1400" dirty="0">
              <a:ln>
                <a:solidFill>
                  <a:schemeClr val="accent1"/>
                </a:solidFill>
              </a:ln>
              <a:solidFill>
                <a:schemeClr val="accent6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dirty="0">
                <a:ln>
                  <a:solidFill>
                    <a:schemeClr val="accent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参加希望の方は、参加予約の上お越しください。</a:t>
            </a:r>
            <a:endParaRPr lang="en-US" altLang="ja-JP" sz="1400" dirty="0">
              <a:ln>
                <a:solidFill>
                  <a:schemeClr val="accent1"/>
                </a:solidFill>
              </a:ln>
              <a:solidFill>
                <a:schemeClr val="accent6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dirty="0">
                <a:ln>
                  <a:solidFill>
                    <a:schemeClr val="accent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★</a:t>
            </a:r>
            <a:r>
              <a:rPr lang="ja-JP" altLang="ja-JP" sz="1400" dirty="0">
                <a:ln>
                  <a:solidFill>
                    <a:schemeClr val="accent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足立区・荒川区の企業</a:t>
            </a:r>
            <a:r>
              <a:rPr lang="en-US" altLang="ja-JP" sz="1400" dirty="0">
                <a:ln>
                  <a:solidFill>
                    <a:schemeClr val="accent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ja-JP" sz="1400" dirty="0">
                <a:ln>
                  <a:solidFill>
                    <a:schemeClr val="accent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社予定</a:t>
            </a:r>
            <a:endParaRPr lang="en-US" altLang="ja-JP" sz="1400" dirty="0">
              <a:ln>
                <a:solidFill>
                  <a:schemeClr val="accent1"/>
                </a:solidFill>
              </a:ln>
              <a:solidFill>
                <a:schemeClr val="accent6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dirty="0">
                <a:ln>
                  <a:solidFill>
                    <a:schemeClr val="accent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★ </a:t>
            </a:r>
            <a:r>
              <a:rPr lang="en-US" altLang="ja-JP" sz="1400" dirty="0">
                <a:ln>
                  <a:solidFill>
                    <a:schemeClr val="accent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55</a:t>
            </a:r>
            <a:r>
              <a:rPr lang="ja-JP" altLang="en-US" sz="1400" dirty="0">
                <a:ln>
                  <a:solidFill>
                    <a:schemeClr val="accent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歳以上の方歓迎！</a:t>
            </a:r>
            <a:endParaRPr lang="en-US" altLang="ja-JP" sz="1400" dirty="0">
              <a:ln>
                <a:solidFill>
                  <a:schemeClr val="accent1"/>
                </a:solidFill>
              </a:ln>
              <a:solidFill>
                <a:schemeClr val="accent6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dirty="0">
              <a:ln>
                <a:solidFill>
                  <a:schemeClr val="accent1"/>
                </a:solidFill>
              </a:ln>
              <a:solidFill>
                <a:srgbClr val="7030A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8" name="地図">
            <a:extLst>
              <a:ext uri="{FF2B5EF4-FFF2-40B4-BE49-F238E27FC236}">
                <a16:creationId xmlns:a16="http://schemas.microsoft.com/office/drawing/2014/main" id="{EE71EE70-446E-85A9-0B41-E56CF3BDBBD6}"/>
              </a:ext>
            </a:extLst>
          </p:cNvPr>
          <p:cNvPicPr>
            <a:picLocks noChangeAspect="1"/>
          </p:cNvPicPr>
          <p:nvPr/>
        </p:nvPicPr>
        <p:blipFill>
          <a:blip r:embed="rId4">
            <a:grayscl/>
            <a:alphaModFix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675" y="5730144"/>
            <a:ext cx="3060233" cy="2115037"/>
          </a:xfrm>
          <a:prstGeom prst="rect">
            <a:avLst/>
          </a:prstGeom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D6D5600-47ED-88EB-F5D2-427D4D74A1C7}"/>
              </a:ext>
            </a:extLst>
          </p:cNvPr>
          <p:cNvSpPr txBox="1"/>
          <p:nvPr/>
        </p:nvSpPr>
        <p:spPr>
          <a:xfrm>
            <a:off x="14710" y="34164"/>
            <a:ext cx="6890711" cy="49244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600" b="1" spc="-100" dirty="0"/>
              <a:t>２月１７日（火</a:t>
            </a:r>
            <a:r>
              <a:rPr kumimoji="1" lang="en-US" altLang="ja-JP" sz="2600" b="1" spc="-100" dirty="0"/>
              <a:t>) </a:t>
            </a:r>
            <a:r>
              <a:rPr kumimoji="1" lang="ja-JP" altLang="en-US" sz="2600" b="1" spc="-100" dirty="0"/>
              <a:t>）開催　　★ 事 前 予 約 制 ★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55A9C808-9E70-628A-20F9-C587A4C6E855}"/>
              </a:ext>
            </a:extLst>
          </p:cNvPr>
          <p:cNvSpPr/>
          <p:nvPr/>
        </p:nvSpPr>
        <p:spPr>
          <a:xfrm>
            <a:off x="3314094" y="5451379"/>
            <a:ext cx="473265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荒川区荒川７－５０－９　センターまちや３階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6CB705A-470A-AFF1-019C-95E79259364D}"/>
              </a:ext>
            </a:extLst>
          </p:cNvPr>
          <p:cNvSpPr txBox="1"/>
          <p:nvPr/>
        </p:nvSpPr>
        <p:spPr>
          <a:xfrm>
            <a:off x="1142036" y="7692895"/>
            <a:ext cx="11298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町屋駅　１分</a:t>
            </a:r>
          </a:p>
        </p:txBody>
      </p:sp>
      <p:pic>
        <p:nvPicPr>
          <p:cNvPr id="22" name="図 21" descr="抽象, 挿絵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9A68BE2-CE13-F835-2839-6029F58856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75961">
            <a:off x="5727570" y="7198357"/>
            <a:ext cx="857517" cy="955950"/>
          </a:xfrm>
          <a:prstGeom prst="rect">
            <a:avLst/>
          </a:prstGeom>
        </p:spPr>
      </p:pic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B7AB837-DB65-E3B9-5EC4-FCF480B35FD6}"/>
              </a:ext>
            </a:extLst>
          </p:cNvPr>
          <p:cNvSpPr txBox="1"/>
          <p:nvPr/>
        </p:nvSpPr>
        <p:spPr>
          <a:xfrm>
            <a:off x="14710" y="8061172"/>
            <a:ext cx="6858000" cy="90297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grpSp>
        <p:nvGrpSpPr>
          <p:cNvPr id="35" name="主催">
            <a:extLst>
              <a:ext uri="{FF2B5EF4-FFF2-40B4-BE49-F238E27FC236}">
                <a16:creationId xmlns:a16="http://schemas.microsoft.com/office/drawing/2014/main" id="{EA062987-945F-FC65-1AC4-3C28627D6E12}"/>
              </a:ext>
            </a:extLst>
          </p:cNvPr>
          <p:cNvGrpSpPr/>
          <p:nvPr/>
        </p:nvGrpSpPr>
        <p:grpSpPr>
          <a:xfrm>
            <a:off x="0" y="8449025"/>
            <a:ext cx="6908343" cy="694975"/>
            <a:chOff x="113123" y="9256252"/>
            <a:chExt cx="6969055" cy="672972"/>
          </a:xfrm>
        </p:grpSpPr>
        <p:sp>
          <p:nvSpPr>
            <p:cNvPr id="39" name="主催">
              <a:extLst>
                <a:ext uri="{FF2B5EF4-FFF2-40B4-BE49-F238E27FC236}">
                  <a16:creationId xmlns:a16="http://schemas.microsoft.com/office/drawing/2014/main" id="{CC54F104-EF6E-FD94-3EBB-8F95069494E7}"/>
                </a:ext>
              </a:extLst>
            </p:cNvPr>
            <p:cNvSpPr/>
            <p:nvPr/>
          </p:nvSpPr>
          <p:spPr>
            <a:xfrm>
              <a:off x="113123" y="9256252"/>
              <a:ext cx="6969055" cy="6639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5723" dirty="0"/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B14DDAD5-CDA8-E76E-2F0C-191F27FF3BA0}"/>
                </a:ext>
              </a:extLst>
            </p:cNvPr>
            <p:cNvSpPr txBox="1"/>
            <p:nvPr/>
          </p:nvSpPr>
          <p:spPr>
            <a:xfrm>
              <a:off x="225793" y="9488274"/>
              <a:ext cx="525544" cy="249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500" dirty="0"/>
                <a:t>主　催：</a:t>
              </a:r>
            </a:p>
          </p:txBody>
        </p:sp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D295B7FB-F799-AD9B-A22F-28500496EC8B}"/>
                </a:ext>
              </a:extLst>
            </p:cNvPr>
            <p:cNvGrpSpPr/>
            <p:nvPr/>
          </p:nvGrpSpPr>
          <p:grpSpPr>
            <a:xfrm>
              <a:off x="1171362" y="9356724"/>
              <a:ext cx="2234827" cy="572500"/>
              <a:chOff x="682607" y="9218427"/>
              <a:chExt cx="2249868" cy="572500"/>
            </a:xfrm>
          </p:grpSpPr>
          <p:pic>
            <p:nvPicPr>
              <p:cNvPr id="48" name="図 47">
                <a:extLst>
                  <a:ext uri="{FF2B5EF4-FFF2-40B4-BE49-F238E27FC236}">
                    <a16:creationId xmlns:a16="http://schemas.microsoft.com/office/drawing/2014/main" id="{E1334F34-E28F-E0F0-20A5-78130DBA70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clrChange>
                  <a:clrFrom>
                    <a:srgbClr val="FEFEFE"/>
                  </a:clrFrom>
                  <a:clrTo>
                    <a:srgbClr val="FEFEFE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82607" y="9218427"/>
                <a:ext cx="438027" cy="572500"/>
              </a:xfrm>
              <a:prstGeom prst="rect">
                <a:avLst/>
              </a:prstGeom>
            </p:spPr>
          </p:pic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C49B4D24-D175-714F-B4D4-F11B1A73D068}"/>
                  </a:ext>
                </a:extLst>
              </p:cNvPr>
              <p:cNvSpPr txBox="1"/>
              <p:nvPr/>
            </p:nvSpPr>
            <p:spPr>
              <a:xfrm>
                <a:off x="1014207" y="9370742"/>
                <a:ext cx="1918268" cy="329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500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ハローワーク足立</a:t>
                </a:r>
              </a:p>
            </p:txBody>
          </p:sp>
        </p:grpSp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5931AA25-A37B-3F45-D871-141DD29B4FB3}"/>
                </a:ext>
              </a:extLst>
            </p:cNvPr>
            <p:cNvGrpSpPr/>
            <p:nvPr/>
          </p:nvGrpSpPr>
          <p:grpSpPr>
            <a:xfrm>
              <a:off x="5379329" y="9364851"/>
              <a:ext cx="1227045" cy="432000"/>
              <a:chOff x="4180466" y="9226554"/>
              <a:chExt cx="1235304" cy="432000"/>
            </a:xfrm>
          </p:grpSpPr>
          <p:pic>
            <p:nvPicPr>
              <p:cNvPr id="46" name="Picture 4">
                <a:extLst>
                  <a:ext uri="{FF2B5EF4-FFF2-40B4-BE49-F238E27FC236}">
                    <a16:creationId xmlns:a16="http://schemas.microsoft.com/office/drawing/2014/main" id="{C938ECB3-52BC-526F-899A-AA0CCCB5666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 cstate="hq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80466" y="9226554"/>
                <a:ext cx="438027" cy="432000"/>
              </a:xfrm>
              <a:prstGeom prst="rect">
                <a:avLst/>
              </a:prstGeom>
              <a:noFill/>
            </p:spPr>
          </p:pic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463C4FCF-C5DE-AE3F-A5E0-D0EC6ED6F6A1}"/>
                  </a:ext>
                </a:extLst>
              </p:cNvPr>
              <p:cNvSpPr txBox="1"/>
              <p:nvPr/>
            </p:nvSpPr>
            <p:spPr>
              <a:xfrm>
                <a:off x="4557421" y="9336270"/>
                <a:ext cx="858349" cy="249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500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荒川区</a:t>
                </a:r>
              </a:p>
            </p:txBody>
          </p:sp>
        </p:grp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01D2F09E-A2EF-471F-6CE6-AC5D905A2BE1}"/>
                </a:ext>
              </a:extLst>
            </p:cNvPr>
            <p:cNvGrpSpPr/>
            <p:nvPr/>
          </p:nvGrpSpPr>
          <p:grpSpPr>
            <a:xfrm>
              <a:off x="3529745" y="9400699"/>
              <a:ext cx="1207680" cy="367223"/>
              <a:chOff x="5430705" y="9405277"/>
              <a:chExt cx="1215808" cy="367223"/>
            </a:xfrm>
          </p:grpSpPr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7F6F0FC6-1F0D-10BD-A0F6-ACE9BE54A59B}"/>
                  </a:ext>
                </a:extLst>
              </p:cNvPr>
              <p:cNvSpPr txBox="1"/>
              <p:nvPr/>
            </p:nvSpPr>
            <p:spPr>
              <a:xfrm>
                <a:off x="5788165" y="9522603"/>
                <a:ext cx="858348" cy="249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500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足立区</a:t>
                </a:r>
              </a:p>
            </p:txBody>
          </p:sp>
          <p:pic>
            <p:nvPicPr>
              <p:cNvPr id="45" name="図 44">
                <a:extLst>
                  <a:ext uri="{FF2B5EF4-FFF2-40B4-BE49-F238E27FC236}">
                    <a16:creationId xmlns:a16="http://schemas.microsoft.com/office/drawing/2014/main" id="{91618D6F-5B5A-8E37-0361-02626E654D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430705" y="9405277"/>
                <a:ext cx="345600" cy="324000"/>
              </a:xfrm>
              <a:prstGeom prst="rect">
                <a:avLst/>
              </a:prstGeom>
            </p:spPr>
          </p:pic>
        </p:grp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F063A9F-6300-9FBB-E78C-1904BAEB67A4}"/>
              </a:ext>
            </a:extLst>
          </p:cNvPr>
          <p:cNvSpPr txBox="1"/>
          <p:nvPr/>
        </p:nvSpPr>
        <p:spPr>
          <a:xfrm>
            <a:off x="76204" y="8105282"/>
            <a:ext cx="11705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D217761-5B86-BEBD-2242-E1515C0057FB}"/>
              </a:ext>
            </a:extLst>
          </p:cNvPr>
          <p:cNvSpPr txBox="1"/>
          <p:nvPr/>
        </p:nvSpPr>
        <p:spPr>
          <a:xfrm>
            <a:off x="1972818" y="8112633"/>
            <a:ext cx="2400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ハローワーク足立 事業所第一部門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CF83DBC-ACA4-1535-BAA9-B0BFA736F475}"/>
              </a:ext>
            </a:extLst>
          </p:cNvPr>
          <p:cNvSpPr txBox="1"/>
          <p:nvPr/>
        </p:nvSpPr>
        <p:spPr>
          <a:xfrm>
            <a:off x="5038578" y="8138654"/>
            <a:ext cx="17171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TEL 03-3870-8897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7" name="マンスリー就職面接会">
            <a:extLst>
              <a:ext uri="{FF2B5EF4-FFF2-40B4-BE49-F238E27FC236}">
                <a16:creationId xmlns:a16="http://schemas.microsoft.com/office/drawing/2014/main" id="{810D3A4D-0A97-1342-D17A-505220E6F2B7}"/>
              </a:ext>
            </a:extLst>
          </p:cNvPr>
          <p:cNvSpPr txBox="1"/>
          <p:nvPr/>
        </p:nvSpPr>
        <p:spPr>
          <a:xfrm>
            <a:off x="5287119" y="3080830"/>
            <a:ext cx="15953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マンスリー就職面接会</a:t>
            </a:r>
          </a:p>
        </p:txBody>
      </p:sp>
    </p:spTree>
    <p:extLst>
      <p:ext uri="{BB962C8B-B14F-4D97-AF65-F5344CB8AC3E}">
        <p14:creationId xmlns:p14="http://schemas.microsoft.com/office/powerpoint/2010/main" val="316921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148</Words>
  <Application>Microsoft Office PowerPoint</Application>
  <PresentationFormat>画面に合わせる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HG丸ｺﾞｼｯｸM-PRO</vt:lpstr>
      <vt:lpstr>HG創英角ｺﾞｼｯｸUB</vt:lpstr>
      <vt:lpstr>Meiryo UI</vt:lpstr>
      <vt:lpstr>游ゴシック Medium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安食規子</dc:creator>
  <cp:lastModifiedBy>安食規子</cp:lastModifiedBy>
  <cp:revision>7</cp:revision>
  <cp:lastPrinted>2025-11-27T01:49:00Z</cp:lastPrinted>
  <dcterms:created xsi:type="dcterms:W3CDTF">2025-11-26T06:38:35Z</dcterms:created>
  <dcterms:modified xsi:type="dcterms:W3CDTF">2025-12-17T07:46:44Z</dcterms:modified>
</cp:coreProperties>
</file>